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F6923A-D9C5-4E56-AA7B-00B802441150}">
  <a:tblStyle styleId="{46F6923A-D9C5-4E56-AA7B-00B8024411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c29130f1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23c29130f1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c29130f13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3c29130f13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c29130f1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23c29130f1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c29130f13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3c29130f13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c29130f1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c29130f1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c29130f1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c29130f1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c29130f13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3c29130f13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49" y="4767263"/>
            <a:ext cx="3879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143875" y="4767263"/>
            <a:ext cx="37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4d8xuv2577wggnmowfwzehpo-wpengine.netdna-ssl.com/wp-content/uploads/2020/11/grss-logo.png"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512" y="4723358"/>
            <a:ext cx="558201" cy="361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4d8xuv2577wggnmowfwzehpo-wpengine.netdna-ssl.com/wp-content/uploads/2020/11/ieee-logo.png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3280" y="4750222"/>
            <a:ext cx="866739" cy="3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4550" y="948225"/>
            <a:ext cx="91149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student hackathon on 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Geospatial Technology for Sustainable Development (GTSD - 2023)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Geoscience and Remote Sensing Society (GRSS) </a:t>
            </a:r>
            <a:endParaRPr sz="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Bangalore Section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4d8xuv2577wggnmowfwzehpo-wpengine.netdna-ssl.com/wp-content/uploads/2020/11/grss-logo.png"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27" y="282622"/>
            <a:ext cx="1201139" cy="778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4d8xuv2577wggnmowfwzehpo-wpengine.netdna-ssl.com/wp-content/uploads/2020/11/ieee-logo.png"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6384" y="389755"/>
            <a:ext cx="1888907" cy="67106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285325" y="2008550"/>
            <a:ext cx="6625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Name: PyGeoAI</a:t>
            </a:r>
            <a:endParaRPr sz="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Topic: Forest Fire Monitoring (SDG#13)</a:t>
            </a:r>
            <a:endParaRPr sz="900"/>
          </a:p>
        </p:txBody>
      </p:sp>
      <p:sp>
        <p:nvSpPr>
          <p:cNvPr id="66" name="Google Shape;66;p14"/>
          <p:cNvSpPr txBox="1"/>
          <p:nvPr/>
        </p:nvSpPr>
        <p:spPr>
          <a:xfrm>
            <a:off x="1553775" y="3090575"/>
            <a:ext cx="58293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 1: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Pyare Lal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Affiliation: PhD, IISERB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 2: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Aakash Singh B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Affiliation: JRF, IISERB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Science and Engineering Department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107906" y="3575447"/>
            <a:ext cx="278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81824" y="267230"/>
            <a:ext cx="7352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Study Area</a:t>
            </a:r>
            <a:endParaRPr sz="11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00" y="659625"/>
            <a:ext cx="5342400" cy="409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381824" y="267230"/>
            <a:ext cx="672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Post Fire Monitoring</a:t>
            </a:r>
            <a:endParaRPr b="1" sz="21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23" y="2210625"/>
            <a:ext cx="8282052" cy="22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75" y="980125"/>
            <a:ext cx="3047000" cy="9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0" l="-3550" r="3550" t="0"/>
          <a:stretch/>
        </p:blipFill>
        <p:spPr>
          <a:xfrm>
            <a:off x="3429550" y="1044300"/>
            <a:ext cx="5636100" cy="4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-1" y="5"/>
            <a:ext cx="7352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dNBR</a:t>
            </a:r>
            <a:endParaRPr sz="11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400" y="591350"/>
            <a:ext cx="5054200" cy="40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800" y="591350"/>
            <a:ext cx="4114799" cy="3092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7"/>
          <p:cNvCxnSpPr/>
          <p:nvPr/>
        </p:nvCxnSpPr>
        <p:spPr>
          <a:xfrm flipH="1" rot="10800000">
            <a:off x="3386975" y="1663600"/>
            <a:ext cx="4192200" cy="257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800" y="3683950"/>
            <a:ext cx="1445662" cy="1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04800" y="130049"/>
            <a:ext cx="7886700" cy="34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Burned Area Stats</a:t>
            </a:r>
            <a:endParaRPr/>
          </a:p>
        </p:txBody>
      </p:sp>
      <p:graphicFrame>
        <p:nvGraphicFramePr>
          <p:cNvPr id="101" name="Google Shape;101;p19"/>
          <p:cNvGraphicFramePr/>
          <p:nvPr/>
        </p:nvGraphicFramePr>
        <p:xfrm>
          <a:off x="1372338" y="8159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{46F6923A-D9C5-4E56-AA7B-00B802441150}</a:tableStyleId>
              </a:tblPr>
              <a:tblGrid>
                <a:gridCol w="1150325"/>
                <a:gridCol w="1150325"/>
                <a:gridCol w="1150325"/>
                <a:gridCol w="1150325"/>
                <a:gridCol w="1150325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system:index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Class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Hectares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Pixels</a:t>
                      </a:r>
                      <a:endParaRPr b="1"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Percentage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High Severity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14003.37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155593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28.39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Moderate-high Severity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10395.99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115511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21.08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Moderate-low Severity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9113.58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101262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18.48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Low Severity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10289.43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114327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20.86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Unburned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4787.1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53190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9.71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Enhanced Regrowth, Low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472.77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5253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Enhanced Regrowth, High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259.29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2881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0.53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1" type="ftr"/>
          </p:nvPr>
        </p:nvSpPr>
        <p:spPr>
          <a:xfrm>
            <a:off x="2271712" y="3575447"/>
            <a:ext cx="29091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Geospatial Technology for Sustainable Development (GTSD - 2023)</a:t>
            </a:r>
            <a:endParaRPr/>
          </a:p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6107906" y="3575447"/>
            <a:ext cx="2784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2884660" y="2168315"/>
            <a:ext cx="3374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300"/>
              <a:buNone/>
            </a:pPr>
            <a:r>
              <a:rPr b="1" lang="en" sz="33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